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w Cen MT" panose="020B0602020104020603" pitchFamily="34" charset="77"/>
      <p:regular r:id="rId25"/>
      <p:bold r:id="rId26"/>
      <p:italic r:id="rId27"/>
      <p:boldItalic r:id="rId28"/>
    </p:embeddedFont>
    <p:embeddedFont>
      <p:font typeface="Tw Cen MT Condensed" panose="020B0606020104020203" pitchFamily="34" charset="77"/>
      <p:regular r:id="rId29"/>
      <p:bold r:id="rId30"/>
    </p:embeddedFont>
    <p:embeddedFont>
      <p:font typeface="Wingdings 3" pitchFamily="2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26"/>
    <p:restoredTop sz="94694"/>
  </p:normalViewPr>
  <p:slideViewPr>
    <p:cSldViewPr snapToGrid="0" snapToObjects="1">
      <p:cViewPr varScale="1">
        <p:scale>
          <a:sx n="153" d="100"/>
          <a:sy n="153" d="100"/>
        </p:scale>
        <p:origin x="19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F8DC1-3FE2-644E-802B-D6C33CFA2C9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CB0D-253F-814F-BB19-CE82F518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5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o.esri.com/audio-ti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o.esri.com/audio-ti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.esri.com/audio-sta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o.esri.com/audio-stat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hyperlink" Target="http://www.esri.com/en-us/about/careers/main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i.com/en-us/about/careers/main" TargetMode="External"/><Relationship Id="rId5" Type="http://schemas.openxmlformats.org/officeDocument/2006/relationships/hyperlink" Target="https://odoe.net/" TargetMode="Externa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javascript/latest/sample-code/featurelayerview-query-distance/live/index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kcountyohio.maps.arcgis.com/apps/opsdashboard/index.html#/568a71ea5f5845dfb8b135dbe5d465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dscapeteam.maps.arcgis.com/apps/Cascade/index.html?appid=cd69320c00384d8094d83b45e84fd5a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_Audio_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lucanicola.github.io/JSAPI_demos/rock-the-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js.arcgi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24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NY, Aug 2019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9FFEF-91CE-4C44-9620-E56159A50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396" y="1914982"/>
            <a:ext cx="2171557" cy="3031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C7C561-F603-CF41-A8AE-3BFAC9229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584" y="1850683"/>
            <a:ext cx="5466337" cy="30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</a:t>
            </a:r>
          </a:p>
          <a:p>
            <a:pPr lvl="1"/>
            <a:r>
              <a:rPr lang="en-US" dirty="0"/>
              <a:t>16 fields to 16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3294779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[0,0,0,1,0,0,0,1,0,0,0,1,0,0,0,1]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49A32-56BD-FE42-B45A-33251DB09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84" y="1850683"/>
            <a:ext cx="5466337" cy="30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34580"/>
            <a:chOff x="1163575" y="1914982"/>
            <a:chExt cx="4152900" cy="6345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575" y="2280621"/>
              <a:ext cx="4152900" cy="2689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income)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56657"/>
            <a:chOff x="1163575" y="2904124"/>
            <a:chExt cx="4152900" cy="6566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575" y="3291840"/>
              <a:ext cx="4152900" cy="2689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678727"/>
            <a:chOff x="1163575" y="3898652"/>
            <a:chExt cx="4152900" cy="6787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3575" y="4308438"/>
              <a:ext cx="4152900" cy="26894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income)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9A0B1AE8-AF0F-D54B-A234-C202B6EF3E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584" y="1850683"/>
            <a:ext cx="5466337" cy="30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147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-0.14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https://go.esri.com/audio-stats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7A21C-DB23-C94E-B242-F5F95ED17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584" y="1850683"/>
            <a:ext cx="5466337" cy="30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A76CEC1-66DA-1847-A502-B7F8E2D0F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584" y="1850683"/>
            <a:ext cx="5466337" cy="309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7BA-EF30-334F-A516-BB7D118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8250-3D7A-3146-AFF5-AC7D712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Completely experimental</a:t>
            </a:r>
          </a:p>
          <a:p>
            <a:r>
              <a:rPr lang="en-US" dirty="0"/>
              <a:t>Has given me ideas!</a:t>
            </a:r>
          </a:p>
          <a:p>
            <a:pPr lvl="1"/>
            <a:r>
              <a:rPr lang="en-US" dirty="0"/>
              <a:t>Potential accessibility enhancements</a:t>
            </a:r>
          </a:p>
          <a:p>
            <a:pPr lvl="1"/>
            <a:r>
              <a:rPr lang="en-US" dirty="0"/>
              <a:t>I can realize my dream of becoming a Mapping DJ</a:t>
            </a:r>
          </a:p>
          <a:p>
            <a:pPr lvl="1"/>
            <a:r>
              <a:rPr lang="en-US" dirty="0"/>
              <a:t>Get rich on SoundCloud</a:t>
            </a:r>
          </a:p>
        </p:txBody>
      </p:sp>
    </p:spTree>
    <p:extLst>
      <p:ext uri="{BB962C8B-B14F-4D97-AF65-F5344CB8AC3E}">
        <p14:creationId xmlns:p14="http://schemas.microsoft.com/office/powerpoint/2010/main" val="7909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289286" y="4791891"/>
            <a:ext cx="239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7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3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P5js/ArcGIS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3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sound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4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514</Words>
  <Application>Microsoft Macintosh PowerPoint</Application>
  <PresentationFormat>Widescreen</PresentationFormat>
  <Paragraphs>109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Tw Cen MT</vt:lpstr>
      <vt:lpstr>Wingdings 3</vt:lpstr>
      <vt:lpstr>Tw Cen MT Condensed</vt:lpstr>
      <vt:lpstr>Calibri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P5js/ArcGIS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30</cp:revision>
  <dcterms:created xsi:type="dcterms:W3CDTF">2019-08-14T21:09:25Z</dcterms:created>
  <dcterms:modified xsi:type="dcterms:W3CDTF">2019-08-20T19:44:32Z</dcterms:modified>
</cp:coreProperties>
</file>